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EM JESUS AMIGO TEMOS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AMIGO TEMOS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CD80E6E-B312-4606-AC54-AF913F4254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Jesus amigo temos, </a:t>
            </a:r>
          </a:p>
          <a:p>
            <a:r>
              <a:rPr lang="pt-BR" dirty="0"/>
              <a:t>Mais chegado que um irmão, </a:t>
            </a:r>
          </a:p>
          <a:p>
            <a:r>
              <a:rPr lang="pt-BR" dirty="0"/>
              <a:t>E nos manda que levemos </a:t>
            </a:r>
          </a:p>
          <a:p>
            <a:r>
              <a:rPr lang="pt-BR" dirty="0"/>
              <a:t>Tudo a Deus em oração! </a:t>
            </a:r>
          </a:p>
        </p:txBody>
      </p:sp>
    </p:spTree>
    <p:extLst>
      <p:ext uri="{BB962C8B-B14F-4D97-AF65-F5344CB8AC3E}">
        <p14:creationId xmlns:p14="http://schemas.microsoft.com/office/powerpoint/2010/main" val="65906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AMIGO TEMOS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A2F97A-E62E-4ABB-BDAF-1E6330097B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paz perdemos sempre, </a:t>
            </a:r>
          </a:p>
          <a:p>
            <a:r>
              <a:rPr lang="pt-BR" dirty="0"/>
              <a:t>Ó, que dor de coração, </a:t>
            </a:r>
          </a:p>
          <a:p>
            <a:r>
              <a:rPr lang="pt-BR" dirty="0"/>
              <a:t>Só porque nós não levamos </a:t>
            </a:r>
          </a:p>
          <a:p>
            <a:r>
              <a:rPr lang="pt-BR" dirty="0"/>
              <a:t>Tudo a Deus em oração!</a:t>
            </a:r>
          </a:p>
        </p:txBody>
      </p:sp>
    </p:spTree>
    <p:extLst>
      <p:ext uri="{BB962C8B-B14F-4D97-AF65-F5344CB8AC3E}">
        <p14:creationId xmlns:p14="http://schemas.microsoft.com/office/powerpoint/2010/main" val="298056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AMIGO TEMOS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EE7BF-6015-4A73-BDD5-F3452B7B5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Temos lidas e pesares </a:t>
            </a:r>
          </a:p>
          <a:p>
            <a:r>
              <a:rPr lang="pt-BR" dirty="0"/>
              <a:t>E, na vida, tentação; </a:t>
            </a:r>
          </a:p>
          <a:p>
            <a:r>
              <a:rPr lang="pt-BR" dirty="0"/>
              <a:t>Não ficamos sem conforto </a:t>
            </a:r>
          </a:p>
          <a:p>
            <a:r>
              <a:rPr lang="pt-BR" dirty="0"/>
              <a:t>Indo a Cristo em oração. </a:t>
            </a:r>
          </a:p>
        </p:txBody>
      </p:sp>
    </p:spTree>
    <p:extLst>
      <p:ext uri="{BB962C8B-B14F-4D97-AF65-F5344CB8AC3E}">
        <p14:creationId xmlns:p14="http://schemas.microsoft.com/office/powerpoint/2010/main" val="405251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AMIGO TEMOS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1F80D1-9F98-454E-97A7-10351F3A54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Haverá um outro amigo </a:t>
            </a:r>
          </a:p>
          <a:p>
            <a:r>
              <a:rPr lang="pt-BR" dirty="0"/>
              <a:t>De tão grande compaixão? </a:t>
            </a:r>
          </a:p>
          <a:p>
            <a:r>
              <a:rPr lang="pt-BR" dirty="0"/>
              <a:t>Os contritos Jesus Cristo </a:t>
            </a:r>
          </a:p>
          <a:p>
            <a:r>
              <a:rPr lang="pt-BR" dirty="0"/>
              <a:t>Sempre atende em oração!</a:t>
            </a:r>
          </a:p>
        </p:txBody>
      </p:sp>
    </p:spTree>
    <p:extLst>
      <p:ext uri="{BB962C8B-B14F-4D97-AF65-F5344CB8AC3E}">
        <p14:creationId xmlns:p14="http://schemas.microsoft.com/office/powerpoint/2010/main" val="348607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AMIGO TEMOS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ED0666-4D93-4048-BBF6-8F43EA5A31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 nós desfalecemos, </a:t>
            </a:r>
          </a:p>
          <a:p>
            <a:r>
              <a:rPr lang="pt-BR" dirty="0"/>
              <a:t>Cristo estende-nos a mão, </a:t>
            </a:r>
          </a:p>
          <a:p>
            <a:r>
              <a:rPr lang="pt-BR" dirty="0"/>
              <a:t>Pois é sempre a nossa força </a:t>
            </a:r>
          </a:p>
          <a:p>
            <a:r>
              <a:rPr lang="pt-BR" dirty="0"/>
              <a:t>E refúgio em oração.</a:t>
            </a:r>
          </a:p>
        </p:txBody>
      </p:sp>
    </p:spTree>
    <p:extLst>
      <p:ext uri="{BB962C8B-B14F-4D97-AF65-F5344CB8AC3E}">
        <p14:creationId xmlns:p14="http://schemas.microsoft.com/office/powerpoint/2010/main" val="15798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AMIGO TEMOS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5AD07D-1262-41EE-930E-A88332C410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 este mundo nos despreza, </a:t>
            </a:r>
          </a:p>
          <a:p>
            <a:r>
              <a:rPr lang="pt-BR" dirty="0"/>
              <a:t>Cristo é nosso em oração. </a:t>
            </a:r>
          </a:p>
          <a:p>
            <a:r>
              <a:rPr lang="pt-BR" dirty="0"/>
              <a:t>Em Seus braços nos acolhe </a:t>
            </a:r>
          </a:p>
          <a:p>
            <a:r>
              <a:rPr lang="pt-BR" dirty="0"/>
              <a:t>E nos dá consolação.</a:t>
            </a:r>
          </a:p>
        </p:txBody>
      </p:sp>
    </p:spTree>
    <p:extLst>
      <p:ext uri="{BB962C8B-B14F-4D97-AF65-F5344CB8AC3E}">
        <p14:creationId xmlns:p14="http://schemas.microsoft.com/office/powerpoint/2010/main" val="17168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89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EM JESUS AMIGO TEMOS</vt:lpstr>
      <vt:lpstr>EM JESUS AMIGO TEMOS</vt:lpstr>
      <vt:lpstr>EM JESUS AMIGO TEMOS</vt:lpstr>
      <vt:lpstr>EM JESUS AMIGO TEMOS</vt:lpstr>
      <vt:lpstr>EM JESUS AMIGO TEMOS</vt:lpstr>
      <vt:lpstr>EM JESUS AMIGO TEMOS</vt:lpstr>
      <vt:lpstr>EM JESUS AMIGO TEMOS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2019-06-12T23:36:50Z</dcterms:modified>
</cp:coreProperties>
</file>